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261" r:id="rId3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7E20"/>
    <a:srgbClr val="008E40"/>
    <a:srgbClr val="00A8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9" d="100"/>
          <a:sy n="119" d="100"/>
        </p:scale>
        <p:origin x="1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700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55CBF-F13B-489A-A79D-8109CFEFA668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E6F8D-DA66-42CA-9DB6-8D0F8EDDA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232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1B3EE-3AB7-4C58-BEE1-59149F45DC93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DD5A-C27D-49B6-9E69-F6C59CF99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179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1B3EE-3AB7-4C58-BEE1-59149F45DC93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DD5A-C27D-49B6-9E69-F6C59CF99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31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1B3EE-3AB7-4C58-BEE1-59149F45DC93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DD5A-C27D-49B6-9E69-F6C59CF99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183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1B3EE-3AB7-4C58-BEE1-59149F45DC93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DD5A-C27D-49B6-9E69-F6C59CF99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656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1B3EE-3AB7-4C58-BEE1-59149F45DC93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DD5A-C27D-49B6-9E69-F6C59CF99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717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1B3EE-3AB7-4C58-BEE1-59149F45DC93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DD5A-C27D-49B6-9E69-F6C59CF99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393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1B3EE-3AB7-4C58-BEE1-59149F45DC93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DD5A-C27D-49B6-9E69-F6C59CF99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51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1B3EE-3AB7-4C58-BEE1-59149F45DC93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DD5A-C27D-49B6-9E69-F6C59CF99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224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1B3EE-3AB7-4C58-BEE1-59149F45DC93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DD5A-C27D-49B6-9E69-F6C59CF99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989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1B3EE-3AB7-4C58-BEE1-59149F45DC93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DD5A-C27D-49B6-9E69-F6C59CF99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44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1B3EE-3AB7-4C58-BEE1-59149F45DC93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DD5A-C27D-49B6-9E69-F6C59CF99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27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1B3EE-3AB7-4C58-BEE1-59149F45DC93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5DD5A-C27D-49B6-9E69-F6C59CF99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001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11" Type="http://schemas.openxmlformats.org/officeDocument/2006/relationships/image" Target="../media/image1.emf"/><Relationship Id="rId5" Type="http://schemas.openxmlformats.org/officeDocument/2006/relationships/hyperlink" Target="http://www.gategroup.com/" TargetMode="External"/><Relationship Id="rId10" Type="http://schemas.openxmlformats.org/officeDocument/2006/relationships/package" Target="../embeddings/Microsoft_Word_Document.docx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11" Type="http://schemas.openxmlformats.org/officeDocument/2006/relationships/image" Target="../media/image1.emf"/><Relationship Id="rId5" Type="http://schemas.openxmlformats.org/officeDocument/2006/relationships/hyperlink" Target="http://www.gategourmet.jobs/" TargetMode="External"/><Relationship Id="rId10" Type="http://schemas.openxmlformats.org/officeDocument/2006/relationships/package" Target="../embeddings/Microsoft_Word_Document.docx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253F9C-82AB-4444-9111-55F011CAE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BD3097-A581-4584-ACC3-2C482BCB849B}"/>
              </a:ext>
            </a:extLst>
          </p:cNvPr>
          <p:cNvSpPr/>
          <p:nvPr/>
        </p:nvSpPr>
        <p:spPr>
          <a:xfrm>
            <a:off x="3814545" y="668761"/>
            <a:ext cx="4587152" cy="923330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JOB FAIR</a:t>
            </a:r>
            <a:endParaRPr lang="en-US" sz="5400" b="1" cap="none" spc="0" dirty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EFF7A2-69C5-4E48-91D1-D7DCC22AC4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580" y="855448"/>
            <a:ext cx="2819400" cy="12427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C9155E-05BE-42FA-AAD6-5E20875C195C}"/>
              </a:ext>
            </a:extLst>
          </p:cNvPr>
          <p:cNvSpPr txBox="1"/>
          <p:nvPr/>
        </p:nvSpPr>
        <p:spPr>
          <a:xfrm>
            <a:off x="3475934" y="1625720"/>
            <a:ext cx="51579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Walk-ins welcome!</a:t>
            </a:r>
          </a:p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WHEN: Mon-Fri 1PM-2PM</a:t>
            </a:r>
          </a:p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WHERE: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2755 S 163rd St, </a:t>
            </a: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SeaTac</a:t>
            </a:r>
            <a:r>
              <a:rPr lang="it-IT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WA 98158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DC8F4BF-BA89-4189-B5E9-7332A590DCF3}"/>
              </a:ext>
            </a:extLst>
          </p:cNvPr>
          <p:cNvSpPr txBox="1"/>
          <p:nvPr/>
        </p:nvSpPr>
        <p:spPr>
          <a:xfrm>
            <a:off x="510112" y="2820382"/>
            <a:ext cx="4739174" cy="1195857"/>
          </a:xfrm>
          <a:prstGeom prst="rect">
            <a:avLst/>
          </a:prstGeom>
          <a:solidFill>
            <a:srgbClr val="207E20"/>
          </a:solidFill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46C85DC-03C7-4E8C-A52A-E062F6089FD1}"/>
              </a:ext>
            </a:extLst>
          </p:cNvPr>
          <p:cNvSpPr txBox="1"/>
          <p:nvPr/>
        </p:nvSpPr>
        <p:spPr>
          <a:xfrm>
            <a:off x="2971800" y="5555265"/>
            <a:ext cx="2869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Apply beforehand at </a:t>
            </a:r>
            <a:r>
              <a:rPr lang="en-US" b="1" dirty="0">
                <a:hlinkClick r:id="rId5"/>
              </a:rPr>
              <a:t>www.gategroup.com</a:t>
            </a:r>
            <a:r>
              <a:rPr lang="en-US" b="1" dirty="0"/>
              <a:t>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1989669-1543-4FAC-A1BD-C69AF250A271}"/>
              </a:ext>
            </a:extLst>
          </p:cNvPr>
          <p:cNvSpPr/>
          <p:nvPr/>
        </p:nvSpPr>
        <p:spPr>
          <a:xfrm>
            <a:off x="2118789" y="6443134"/>
            <a:ext cx="52578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1100" b="1" i="1" dirty="0">
                <a:solidFill>
                  <a:schemeClr val="bg1"/>
                </a:solidFill>
              </a:rPr>
              <a:t>Discover the Difference You Can Make at Gate Gourmet!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1BBB054A-3D17-4856-8B2D-ADC6F9B619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112" y="4178617"/>
            <a:ext cx="1848375" cy="115338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E718F6FF-36D3-45ED-AD92-EC89BA6370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28901" y="4178617"/>
            <a:ext cx="1848374" cy="117732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636C0B15-A0AC-46BC-9AE5-C79E120C0E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47689" y="4179421"/>
            <a:ext cx="1848374" cy="117732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EAA225AA-EC00-44EB-8E9B-C36B8B6775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68880" y="4170400"/>
            <a:ext cx="1765008" cy="118153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C0F4D72E-8AD9-4E63-B14F-B296DA48416F}"/>
              </a:ext>
            </a:extLst>
          </p:cNvPr>
          <p:cNvSpPr txBox="1"/>
          <p:nvPr/>
        </p:nvSpPr>
        <p:spPr>
          <a:xfrm>
            <a:off x="5277741" y="2838116"/>
            <a:ext cx="32207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Full Benefits</a:t>
            </a:r>
          </a:p>
          <a:p>
            <a:pPr algn="ctr"/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Sign-up bonus</a:t>
            </a:r>
          </a:p>
          <a:p>
            <a:pPr algn="ctr"/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 Rates: $16.57 to $21.49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11DFC7-DF0C-40E1-A329-EC4CAC2265D0}"/>
              </a:ext>
            </a:extLst>
          </p:cNvPr>
          <p:cNvSpPr txBox="1"/>
          <p:nvPr/>
        </p:nvSpPr>
        <p:spPr>
          <a:xfrm>
            <a:off x="645539" y="2897323"/>
            <a:ext cx="46169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Positions:</a:t>
            </a:r>
          </a:p>
          <a:p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 Route Driver (CDL and Non-CDL), Flight Finalizer, Storeroom Clerk, Liquor Packer, Porter</a:t>
            </a:r>
          </a:p>
          <a:p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Food Preparer, </a:t>
            </a:r>
            <a:r>
              <a:rPr lang="en-US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Dishroom</a:t>
            </a: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Attendant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EB6A9029-FB37-4F96-9730-39DFB7B4C99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46589" y="5504456"/>
          <a:ext cx="83185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Document" r:id="rId10" imgW="831739" imgH="806311" progId="Word.Document.12">
                  <p:embed/>
                </p:oleObj>
              </mc:Choice>
              <mc:Fallback>
                <p:oleObj name="Document" r:id="rId10" imgW="831739" imgH="806311" progId="Word.Document.12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EB6A9029-FB37-4F96-9730-39DFB7B4C9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746589" y="5504456"/>
                        <a:ext cx="831850" cy="806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62774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253F9C-82AB-4444-9111-55F011CAE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BD3097-A581-4584-ACC3-2C482BCB849B}"/>
              </a:ext>
            </a:extLst>
          </p:cNvPr>
          <p:cNvSpPr/>
          <p:nvPr/>
        </p:nvSpPr>
        <p:spPr>
          <a:xfrm>
            <a:off x="3814545" y="668761"/>
            <a:ext cx="4587152" cy="923330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JOB FAIR</a:t>
            </a:r>
            <a:endParaRPr lang="en-US" sz="5400" b="1" cap="none" spc="0" dirty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EFF7A2-69C5-4E48-91D1-D7DCC22AC4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580" y="855448"/>
            <a:ext cx="2819400" cy="12427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C9155E-05BE-42FA-AAD6-5E20875C195C}"/>
              </a:ext>
            </a:extLst>
          </p:cNvPr>
          <p:cNvSpPr txBox="1"/>
          <p:nvPr/>
        </p:nvSpPr>
        <p:spPr>
          <a:xfrm>
            <a:off x="3475934" y="1625720"/>
            <a:ext cx="51579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Walk-ins welcome!</a:t>
            </a:r>
          </a:p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WHEN: Mon-Fri, 1PM-2PM</a:t>
            </a:r>
          </a:p>
          <a:p>
            <a:pPr algn="ctr"/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WHERE: 2755 S 163rd St, Seatac, WA 98158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DC8F4BF-BA89-4189-B5E9-7332A590DCF3}"/>
              </a:ext>
            </a:extLst>
          </p:cNvPr>
          <p:cNvSpPr txBox="1"/>
          <p:nvPr/>
        </p:nvSpPr>
        <p:spPr>
          <a:xfrm>
            <a:off x="510112" y="2820382"/>
            <a:ext cx="4739174" cy="1195857"/>
          </a:xfrm>
          <a:prstGeom prst="rect">
            <a:avLst/>
          </a:prstGeom>
          <a:solidFill>
            <a:srgbClr val="207E20"/>
          </a:solidFill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46C85DC-03C7-4E8C-A52A-E062F6089FD1}"/>
              </a:ext>
            </a:extLst>
          </p:cNvPr>
          <p:cNvSpPr txBox="1"/>
          <p:nvPr/>
        </p:nvSpPr>
        <p:spPr>
          <a:xfrm>
            <a:off x="3011304" y="5555265"/>
            <a:ext cx="2829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Apply beforehand at </a:t>
            </a:r>
            <a:r>
              <a:rPr lang="en-US" b="1" dirty="0">
                <a:hlinkClick r:id="rId5"/>
              </a:rPr>
              <a:t>www.gategourmet.jobs</a:t>
            </a:r>
            <a:endParaRPr lang="en-US" b="1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1989669-1543-4FAC-A1BD-C69AF250A271}"/>
              </a:ext>
            </a:extLst>
          </p:cNvPr>
          <p:cNvSpPr/>
          <p:nvPr/>
        </p:nvSpPr>
        <p:spPr>
          <a:xfrm>
            <a:off x="2118789" y="6443134"/>
            <a:ext cx="52578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1100" b="1" i="1" dirty="0">
                <a:solidFill>
                  <a:schemeClr val="bg1"/>
                </a:solidFill>
              </a:rPr>
              <a:t>Discover the Difference You Can Make at Gate Gourmet!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1BBB054A-3D17-4856-8B2D-ADC6F9B619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112" y="4178617"/>
            <a:ext cx="1848375" cy="115338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E718F6FF-36D3-45ED-AD92-EC89BA6370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28901" y="4178617"/>
            <a:ext cx="1848374" cy="117732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636C0B15-A0AC-46BC-9AE5-C79E120C0E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47689" y="4179421"/>
            <a:ext cx="1848374" cy="117732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EAA225AA-EC00-44EB-8E9B-C36B8B6775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68880" y="4170400"/>
            <a:ext cx="1765008" cy="118153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C0F4D72E-8AD9-4E63-B14F-B296DA48416F}"/>
              </a:ext>
            </a:extLst>
          </p:cNvPr>
          <p:cNvSpPr txBox="1"/>
          <p:nvPr/>
        </p:nvSpPr>
        <p:spPr>
          <a:xfrm>
            <a:off x="5277741" y="2838116"/>
            <a:ext cx="32207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Full Benefits</a:t>
            </a:r>
          </a:p>
          <a:p>
            <a:pPr algn="ctr"/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Sign-up bonus</a:t>
            </a:r>
          </a:p>
          <a:p>
            <a:pPr algn="ctr"/>
            <a:r>
              <a:rPr lang="en-US" sz="2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 Rates: $14.00 to $21.49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11DFC7-DF0C-40E1-A329-EC4CAC2265D0}"/>
              </a:ext>
            </a:extLst>
          </p:cNvPr>
          <p:cNvSpPr txBox="1"/>
          <p:nvPr/>
        </p:nvSpPr>
        <p:spPr>
          <a:xfrm>
            <a:off x="645539" y="2897323"/>
            <a:ext cx="46169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Positions:</a:t>
            </a:r>
          </a:p>
          <a:p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Driver, Driver Helper, Flight Checker, Storeroom Clerk, Liquor packer, Porter</a:t>
            </a:r>
          </a:p>
          <a:p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Food Preparer, </a:t>
            </a:r>
            <a:r>
              <a:rPr lang="en-US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Dishroom</a:t>
            </a: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Attendant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EB6A9029-FB37-4F96-9730-39DFB7B4C99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46589" y="5504456"/>
          <a:ext cx="83185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Document" r:id="rId10" imgW="831739" imgH="806311" progId="Word.Document.12">
                  <p:embed/>
                </p:oleObj>
              </mc:Choice>
              <mc:Fallback>
                <p:oleObj name="Document" r:id="rId10" imgW="831739" imgH="806311" progId="Word.Document.12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EB6A9029-FB37-4F96-9730-39DFB7B4C9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746589" y="5504456"/>
                        <a:ext cx="831850" cy="806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19286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1826</TotalTime>
  <Words>148</Words>
  <Application>Microsoft Office PowerPoint</Application>
  <PresentationFormat>On-screen Show (4:3)</PresentationFormat>
  <Paragraphs>24</Paragraphs>
  <Slides>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Office Theme</vt:lpstr>
      <vt:lpstr>Document</vt:lpstr>
      <vt:lpstr>PowerPoint Presentation</vt:lpstr>
      <vt:lpstr>PowerPoint Presentation</vt:lpstr>
    </vt:vector>
  </TitlesOfParts>
  <Company>Gategroup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Livatino, Jennifer</dc:creator>
  <cp:lastModifiedBy>Krisologo, Cristina - Contractor</cp:lastModifiedBy>
  <cp:revision>72</cp:revision>
  <cp:lastPrinted>2021-04-23T02:03:12Z</cp:lastPrinted>
  <dcterms:created xsi:type="dcterms:W3CDTF">2016-05-24T15:10:28Z</dcterms:created>
  <dcterms:modified xsi:type="dcterms:W3CDTF">2021-06-02T19:09:54Z</dcterms:modified>
</cp:coreProperties>
</file>